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315200" cy="914400" type="bann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6A88"/>
    <a:srgbClr val="337AB7"/>
    <a:srgbClr val="D9EDF7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"/>
            <a:ext cx="5486400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2"/>
            <a:ext cx="5486400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35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6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"/>
            <a:ext cx="1577340" cy="77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"/>
            <a:ext cx="4640580" cy="774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1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74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"/>
            <a:ext cx="6309360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"/>
            <a:ext cx="6309360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0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7"/>
            <a:ext cx="3108960" cy="5801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7"/>
            <a:ext cx="3108960" cy="5801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12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"/>
            <a:ext cx="6309360" cy="176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3" y="224155"/>
            <a:ext cx="3094672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3" y="334010"/>
            <a:ext cx="3094672" cy="491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"/>
            <a:ext cx="3109913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"/>
            <a:ext cx="3109913" cy="491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5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25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86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"/>
            <a:ext cx="2359342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7"/>
            <a:ext cx="3703320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"/>
            <a:ext cx="2359342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96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"/>
            <a:ext cx="2359342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7"/>
            <a:ext cx="3703320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"/>
            <a:ext cx="2359342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5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"/>
            <a:ext cx="630936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7"/>
            <a:ext cx="630936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4"/>
            <a:ext cx="16459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7263-2D6E-4F7A-B5FA-586614E9559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4"/>
            <a:ext cx="246888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4"/>
            <a:ext cx="16459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C75FE-A571-4AF7-9489-7B19A5A8B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10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1D16C-1877-4E71-85FA-003D0348FF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Web Details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9BB48-2A03-482D-A8B1-CFAE164E4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57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7811C57-B05D-4375-8085-6CA8E303B409}"/>
              </a:ext>
            </a:extLst>
          </p:cNvPr>
          <p:cNvSpPr/>
          <p:nvPr/>
        </p:nvSpPr>
        <p:spPr>
          <a:xfrm>
            <a:off x="0" y="0"/>
            <a:ext cx="7315200" cy="914400"/>
          </a:xfrm>
          <a:prstGeom prst="roundRect">
            <a:avLst>
              <a:gd name="adj" fmla="val 8216"/>
            </a:avLst>
          </a:prstGeom>
          <a:solidFill>
            <a:srgbClr val="D9ED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2786BAA-A5E8-4FB3-B2E0-1FAB3F4E21B1}"/>
              </a:ext>
            </a:extLst>
          </p:cNvPr>
          <p:cNvSpPr/>
          <p:nvPr/>
        </p:nvSpPr>
        <p:spPr>
          <a:xfrm>
            <a:off x="184484" y="553452"/>
            <a:ext cx="561474" cy="248653"/>
          </a:xfrm>
          <a:prstGeom prst="roundRect">
            <a:avLst>
              <a:gd name="adj" fmla="val 8216"/>
            </a:avLst>
          </a:prstGeom>
          <a:solidFill>
            <a:srgbClr val="337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Whois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832552-D056-4F69-B775-7DE40417758E}"/>
              </a:ext>
            </a:extLst>
          </p:cNvPr>
          <p:cNvSpPr txBox="1"/>
          <p:nvPr/>
        </p:nvSpPr>
        <p:spPr>
          <a:xfrm>
            <a:off x="112294" y="307231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65000"/>
                  </a:schemeClr>
                </a:solidFill>
              </a:rPr>
              <a:t>whois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97423-386B-48DC-8C49-6A6BCC0F56F3}"/>
              </a:ext>
            </a:extLst>
          </p:cNvPr>
          <p:cNvSpPr txBox="1"/>
          <p:nvPr/>
        </p:nvSpPr>
        <p:spPr>
          <a:xfrm>
            <a:off x="112294" y="43570"/>
            <a:ext cx="148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3D6A88"/>
                </a:solidFill>
              </a:rPr>
              <a:t>balforte.co.uk</a:t>
            </a:r>
          </a:p>
        </p:txBody>
      </p:sp>
    </p:spTree>
    <p:extLst>
      <p:ext uri="{BB962C8B-B14F-4D97-AF65-F5344CB8AC3E}">
        <p14:creationId xmlns:p14="http://schemas.microsoft.com/office/powerpoint/2010/main" val="427304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D1EAF19-FA08-43D8-A9BA-355C42C5697B}"/>
              </a:ext>
            </a:extLst>
          </p:cNvPr>
          <p:cNvSpPr/>
          <p:nvPr/>
        </p:nvSpPr>
        <p:spPr>
          <a:xfrm>
            <a:off x="0" y="0"/>
            <a:ext cx="7315200" cy="914400"/>
          </a:xfrm>
          <a:prstGeom prst="roundRect">
            <a:avLst>
              <a:gd name="adj" fmla="val 821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920B26-121C-4097-BEAF-645B0E778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778"/>
            <a:ext cx="7315200" cy="61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39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10</Words>
  <Application>Microsoft Office PowerPoint</Application>
  <PresentationFormat>Banner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Web Details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Details</dc:title>
  <dc:creator>robert pratten</dc:creator>
  <cp:lastModifiedBy>robert pratten</cp:lastModifiedBy>
  <cp:revision>2</cp:revision>
  <dcterms:created xsi:type="dcterms:W3CDTF">2022-02-26T20:55:50Z</dcterms:created>
  <dcterms:modified xsi:type="dcterms:W3CDTF">2022-02-26T23:04:17Z</dcterms:modified>
</cp:coreProperties>
</file>